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9" r:id="rId5"/>
    <p:sldId id="260" r:id="rId6"/>
    <p:sldId id="263" r:id="rId7"/>
    <p:sldId id="261" r:id="rId8"/>
    <p:sldId id="262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A65C-2BF8-4B21-A20C-870B2E8D71F2}" type="datetimeFigureOut">
              <a:rPr lang="en-GB" smtClean="0"/>
              <a:pPr/>
              <a:t>08/11/2013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D6C91-35C8-4209-81C8-EE7187E927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A65C-2BF8-4B21-A20C-870B2E8D71F2}" type="datetimeFigureOut">
              <a:rPr lang="en-GB" smtClean="0"/>
              <a:pPr/>
              <a:t>08/11/2013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D6C91-35C8-4209-81C8-EE7187E927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A65C-2BF8-4B21-A20C-870B2E8D71F2}" type="datetimeFigureOut">
              <a:rPr lang="en-GB" smtClean="0"/>
              <a:pPr/>
              <a:t>08/11/2013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D6C91-35C8-4209-81C8-EE7187E927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A65C-2BF8-4B21-A20C-870B2E8D71F2}" type="datetimeFigureOut">
              <a:rPr lang="en-GB" smtClean="0"/>
              <a:pPr/>
              <a:t>08/11/2013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D6C91-35C8-4209-81C8-EE7187E927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A65C-2BF8-4B21-A20C-870B2E8D71F2}" type="datetimeFigureOut">
              <a:rPr lang="en-GB" smtClean="0"/>
              <a:pPr/>
              <a:t>08/11/2013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D6C91-35C8-4209-81C8-EE7187E927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A65C-2BF8-4B21-A20C-870B2E8D71F2}" type="datetimeFigureOut">
              <a:rPr lang="en-GB" smtClean="0"/>
              <a:pPr/>
              <a:t>08/11/2013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D6C91-35C8-4209-81C8-EE7187E927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A65C-2BF8-4B21-A20C-870B2E8D71F2}" type="datetimeFigureOut">
              <a:rPr lang="en-GB" smtClean="0"/>
              <a:pPr/>
              <a:t>08/11/2013</a:t>
            </a:fld>
            <a:endParaRPr lang="en-GB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D6C91-35C8-4209-81C8-EE7187E927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A65C-2BF8-4B21-A20C-870B2E8D71F2}" type="datetimeFigureOut">
              <a:rPr lang="en-GB" smtClean="0"/>
              <a:pPr/>
              <a:t>08/11/2013</a:t>
            </a:fld>
            <a:endParaRPr lang="en-GB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D6C91-35C8-4209-81C8-EE7187E927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A65C-2BF8-4B21-A20C-870B2E8D71F2}" type="datetimeFigureOut">
              <a:rPr lang="en-GB" smtClean="0"/>
              <a:pPr/>
              <a:t>08/11/2013</a:t>
            </a:fld>
            <a:endParaRPr lang="en-GB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D6C91-35C8-4209-81C8-EE7187E927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A65C-2BF8-4B21-A20C-870B2E8D71F2}" type="datetimeFigureOut">
              <a:rPr lang="en-GB" smtClean="0"/>
              <a:pPr/>
              <a:t>08/11/2013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D6C91-35C8-4209-81C8-EE7187E927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A65C-2BF8-4B21-A20C-870B2E8D71F2}" type="datetimeFigureOut">
              <a:rPr lang="en-GB" smtClean="0"/>
              <a:pPr/>
              <a:t>08/11/2013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D6C91-35C8-4209-81C8-EE7187E927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2A65C-2BF8-4B21-A20C-870B2E8D71F2}" type="datetimeFigureOut">
              <a:rPr lang="en-GB" smtClean="0"/>
              <a:pPr/>
              <a:t>08/11/2013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D6C91-35C8-4209-81C8-EE7187E9270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fs.gov.pl/2014_2020/Strony/RuszylykonsultacjeProgramuOperacyjnegoWiedzaEdukacjaRozwoj2014-2020_18092013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3200" dirty="0" smtClean="0"/>
              <a:t>Wieloaspektowe badanie </a:t>
            </a:r>
            <a:r>
              <a:rPr lang="pl-PL" sz="3200" dirty="0"/>
              <a:t>systemu profilaktyki zachowań ryzykownych dzieci i młodzieży w Polsce, w odniesieniu do rozwiązań przyjętych w innych (wybranych) krajach Unii </a:t>
            </a:r>
            <a:r>
              <a:rPr lang="pl-PL" sz="3200" dirty="0" smtClean="0"/>
              <a:t>Europejskiej </a:t>
            </a:r>
            <a:endParaRPr lang="en-GB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31640" y="4581128"/>
            <a:ext cx="6400800" cy="1752600"/>
          </a:xfrm>
        </p:spPr>
        <p:txBody>
          <a:bodyPr/>
          <a:lstStyle/>
          <a:p>
            <a:r>
              <a:rPr lang="pl-PL" dirty="0" smtClean="0"/>
              <a:t>Spotkanie robocze UKSW – Monar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Program PO WER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 </a:t>
            </a:r>
            <a:r>
              <a:rPr lang="pl-PL" b="1" dirty="0"/>
              <a:t>P</a:t>
            </a:r>
            <a:r>
              <a:rPr lang="pl-PL" dirty="0"/>
              <a:t>rogramu </a:t>
            </a:r>
            <a:r>
              <a:rPr lang="pl-PL" b="1" dirty="0"/>
              <a:t>O</a:t>
            </a:r>
            <a:r>
              <a:rPr lang="pl-PL" dirty="0"/>
              <a:t>peracyjnego </a:t>
            </a:r>
            <a:r>
              <a:rPr lang="pl-PL" b="1" dirty="0"/>
              <a:t>W</a:t>
            </a:r>
            <a:r>
              <a:rPr lang="pl-PL" dirty="0"/>
              <a:t>iedza </a:t>
            </a:r>
            <a:r>
              <a:rPr lang="pl-PL" b="1" dirty="0"/>
              <a:t>E</a:t>
            </a:r>
            <a:r>
              <a:rPr lang="pl-PL" dirty="0"/>
              <a:t>dukacja </a:t>
            </a:r>
            <a:r>
              <a:rPr lang="pl-PL" b="1" dirty="0"/>
              <a:t>R</a:t>
            </a:r>
            <a:r>
              <a:rPr lang="pl-PL" dirty="0"/>
              <a:t>ozwój </a:t>
            </a:r>
            <a:r>
              <a:rPr lang="pl-PL" dirty="0" smtClean="0"/>
              <a:t>2014-2020</a:t>
            </a:r>
          </a:p>
          <a:p>
            <a:r>
              <a:rPr lang="pl-PL" dirty="0" smtClean="0"/>
              <a:t>3,7 mld euro zostanie w najbliższych latach przeznaczone na wsparcie reform w obszarach zatrudnienia, włączenia społecznego, adaptacyjności, edukacji, szkolnictwa wyższego, zdrowia i dobrego rządzenia</a:t>
            </a:r>
          </a:p>
          <a:p>
            <a:r>
              <a:rPr lang="pl-PL" dirty="0"/>
              <a:t>Program Wiedza Edukacja Rozwój będzie też wspierał innowacje społeczne i współpracę ponadnarodową, wdrażanie w Polsce Inicjatywy na rzecz zatrudnienia osób młodych oraz Gwarancji dla </a:t>
            </a:r>
            <a:r>
              <a:rPr lang="pl-PL" dirty="0" smtClean="0"/>
              <a:t>młodzieży</a:t>
            </a:r>
          </a:p>
          <a:p>
            <a:r>
              <a:rPr lang="en-GB" dirty="0" smtClean="0">
                <a:hlinkClick r:id="rId2"/>
              </a:rPr>
              <a:t>http://www.efs.gov.pl/2014_2020/Strony/RuszylykonsultacjeProgramuOperacyjnegoWiedzaEdukacjaRozwoj2014-2020_18092013.aspx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Cele spotkania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1/ omówienie założeń propozycji badania – dyskusja i rozwinięcie</a:t>
            </a:r>
          </a:p>
          <a:p>
            <a:endParaRPr lang="pl-PL" dirty="0" smtClean="0"/>
          </a:p>
          <a:p>
            <a:r>
              <a:rPr lang="pl-PL" dirty="0" smtClean="0"/>
              <a:t>2/ przypisanie grup/osób do obszarów/działań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Doświadczenia współpracy UKSW - Monar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ewaluacja </a:t>
            </a:r>
            <a:r>
              <a:rPr lang="pl-PL" dirty="0"/>
              <a:t>programu profilaktycznego realizowanego we współpracy pomiędzy Katedrą Kultury XX w. Instytutu Filologii Klasycznej i Kulturoznawstwa UKSW a Ośrodkiem Szkoleniowo-Badawczym Stowarzyszenia MONAR (Umowa partnerska z dn. 23 listopada 2012 r</a:t>
            </a:r>
            <a:r>
              <a:rPr lang="pl-PL" dirty="0" smtClean="0"/>
              <a:t>.)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Omówienie propozycji badania</a:t>
            </a:r>
            <a:endParaRPr lang="en-GB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Dotychczas tego rodzaju całościowa analiza nie była prowadzona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Potencjalne obszary badawcze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pl-PL" dirty="0"/>
              <a:t>rys historyczny tworzenia polskiego systemu profilaktyki po zmianie ustrojowej (m.in. procesy decentralizacyjne, implementacja zasady subsydiarności</a:t>
            </a:r>
            <a:r>
              <a:rPr lang="pl-PL" dirty="0" smtClean="0"/>
              <a:t>),</a:t>
            </a:r>
          </a:p>
          <a:p>
            <a:r>
              <a:rPr lang="pl-PL" dirty="0"/>
              <a:t>aktualna charakterystyka systemu pod względem formalno-prawnym oraz ilościowym (osoby objęte oddziaływaniami, realizatorzy, finanse itp.) w odniesieniu do sytuacji w innych – wybranych – państwach UE (w tym adoptowanie rozwiązań wypracowanych w innych krajach, z uwzględnieniem odmiennych uwarunkowań kulturowych</a:t>
            </a:r>
            <a:r>
              <a:rPr lang="pl-PL" dirty="0" smtClean="0"/>
              <a:t>),</a:t>
            </a:r>
            <a:endParaRPr lang="en-GB" dirty="0"/>
          </a:p>
          <a:p>
            <a:pPr lvl="0"/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Proponowana problematyka projektu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Wieloaspektowe badanie systemu profilaktyki zachowań ryzykownych dzieci i młodzieży w Polsce, w odniesieniu do rozwiązań przyjętych w innych (wybranych) krajach Unii Europejskiej 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Potencjalne obszary badawcze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l-PL" dirty="0"/>
              <a:t>system profilaktyki w kontekście procesów powstawania i odtwarzania kapitału społecznego oraz dotyczących reprodukcji i zmiany norm społecznych (wzorów</a:t>
            </a:r>
            <a:r>
              <a:rPr lang="pl-PL" dirty="0" smtClean="0"/>
              <a:t>),</a:t>
            </a:r>
          </a:p>
          <a:p>
            <a:r>
              <a:rPr lang="pl-PL" dirty="0"/>
              <a:t>społeczno-kulturowe aspekty funkcjonowania systemu w mikro i makroskali, w tym m.in. analiza procesów decyzyjnych dotyczących celów, zakresu i form oddziaływań profilaktycznych w </a:t>
            </a:r>
            <a:r>
              <a:rPr lang="pl-PL" dirty="0" smtClean="0"/>
              <a:t>gminach</a:t>
            </a:r>
            <a:endParaRPr lang="en-GB" dirty="0"/>
          </a:p>
          <a:p>
            <a:pPr lvl="0">
              <a:buNone/>
            </a:pP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Potencjalne obszary badawcze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ewaluacja skuteczności (a być może również – efektywności) obowiązujących w Polsce rozwiązań systemowych i różnych typów lokalnych </a:t>
            </a:r>
            <a:r>
              <a:rPr lang="pl-PL" dirty="0" smtClean="0"/>
              <a:t>strategii,</a:t>
            </a:r>
          </a:p>
          <a:p>
            <a:r>
              <a:rPr lang="pl-PL" dirty="0"/>
              <a:t>analiza dyskursów skupionych wokół profilaktyki (naukowego, specjalistycznego, praktycznego).</a:t>
            </a:r>
            <a:endParaRPr lang="en-GB" dirty="0"/>
          </a:p>
          <a:p>
            <a:pPr lvl="0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Badanie podstawowe czy </a:t>
            </a:r>
            <a:r>
              <a:rPr lang="pl-PL" dirty="0" smtClean="0"/>
              <a:t>praktyczne </a:t>
            </a:r>
            <a:r>
              <a:rPr lang="pl-PL" smtClean="0"/>
              <a:t>i użytkowe</a:t>
            </a:r>
            <a:r>
              <a:rPr lang="pl-PL" dirty="0" smtClean="0"/>
              <a:t>?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Zakres proponowanej tematyki wydaje się być zbyt obszerny do konkursów </a:t>
            </a:r>
            <a:r>
              <a:rPr lang="pl-PL" dirty="0" err="1" smtClean="0"/>
              <a:t>NCN-u</a:t>
            </a:r>
            <a:endParaRPr lang="pl-PL" dirty="0" smtClean="0"/>
          </a:p>
          <a:p>
            <a:r>
              <a:rPr lang="pl-PL" dirty="0" smtClean="0"/>
              <a:t>Poszukiwanie środków unijnych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302</Words>
  <Application>Microsoft Office PowerPoint</Application>
  <PresentationFormat>Pokaz na ekranie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Motyw pakietu Office</vt:lpstr>
      <vt:lpstr>Wieloaspektowe badanie systemu profilaktyki zachowań ryzykownych dzieci i młodzieży w Polsce, w odniesieniu do rozwiązań przyjętych w innych (wybranych) krajach Unii Europejskiej </vt:lpstr>
      <vt:lpstr>Cele spotkania</vt:lpstr>
      <vt:lpstr>Doświadczenia współpracy UKSW - Monar</vt:lpstr>
      <vt:lpstr>Omówienie propozycji badania</vt:lpstr>
      <vt:lpstr>Potencjalne obszary badawcze</vt:lpstr>
      <vt:lpstr>Proponowana problematyka projektu</vt:lpstr>
      <vt:lpstr>Potencjalne obszary badawcze</vt:lpstr>
      <vt:lpstr>Potencjalne obszary badawcze</vt:lpstr>
      <vt:lpstr>Badanie podstawowe czy praktyczne i użytkowe?</vt:lpstr>
      <vt:lpstr>Program PO WER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Wieloaspektowe badanie systemu profilaktyki zachowań ryzykownych dzieci i młodzieży w Polsce, w odniesieniu do rozwiązań przyjętych w innych (wybranych) krajach Unii Europejskiej</dc:title>
  <dc:creator>edek</dc:creator>
  <cp:lastModifiedBy>edek</cp:lastModifiedBy>
  <cp:revision>4</cp:revision>
  <dcterms:created xsi:type="dcterms:W3CDTF">2013-11-05T06:32:34Z</dcterms:created>
  <dcterms:modified xsi:type="dcterms:W3CDTF">2013-11-08T05:39:58Z</dcterms:modified>
</cp:coreProperties>
</file>